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Kvinnherad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36851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76306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924699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08466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51165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47346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2018-12-17T08:17:48Z</dcterms:modified>
</cp:coreProperties>
</file>