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28891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75239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08140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73278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8 396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6117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5441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2018-12-17T08:17:39Z</dcterms:modified>
</cp:coreProperties>
</file>