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Bergen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4694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167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14 883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50226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92884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14 313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4 882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1679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2347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2 241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19 987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2018-12-17T08:17:30Z</dcterms:modified>
</cp:coreProperties>
</file>