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Karmøy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56008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80135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29967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106094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698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43432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1865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369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2018-12-17T08:17:21Z</dcterms:modified>
</cp:coreProperties>
</file>