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Sauda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288090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77343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93697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909431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868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857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21509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188336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117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368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2018-12-17T08:17:13Z</dcterms:modified>
</cp:coreProperties>
</file>