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9687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57890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47840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01578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0330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253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2018-12-17T08:17:04Z</dcterms:modified>
</cp:coreProperties>
</file>