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27315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1660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44178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17845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4350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6928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2018-12-17T08:16:43Z</dcterms:modified>
</cp:coreProperties>
</file>