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Gjesdal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89331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0891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08469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57499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1293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6362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2018-12-17T08:16:34Z</dcterms:modified>
</cp:coreProperties>
</file>