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27161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3291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75743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82334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5854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407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2018-12-17T08:16:25Z</dcterms:modified>
</cp:coreProperties>
</file>