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28921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7200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499306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99182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4065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4756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2018-12-17T08:16:08Z</dcterms:modified>
</cp:coreProperties>
</file>