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84214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2636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49 184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91490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19 858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44 025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6668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34 710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19 403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24 260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797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2301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8 120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2018-12-17T08:15:59Z</dcterms:modified>
</cp:coreProperties>
</file>