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71708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25954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38470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58839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13 920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13 433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509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493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2 700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2018-12-17T08:15:50Z</dcterms:modified>
</cp:coreProperties>
</file>