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13067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45016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78085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8538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8 229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1238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1262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2018-12-17T08:15:41Z</dcterms:modified>
</cp:coreProperties>
</file>