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Eigersund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99034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9 506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91311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9 506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9 506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9 506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9 506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089903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5 503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099659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3 973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2 291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3 158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337412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95143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502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8 920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373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2018-12-17T08:15:33Z</dcterms:modified>
</cp:coreProperties>
</file>