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Vest-Agder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97553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48949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03177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16 416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57758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15 006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9 876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9 938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4239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6675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5 757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2018-12-17T07:58:54Z</dcterms:modified>
</cp:coreProperties>
</file>