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Søgne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10677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924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08017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30575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0122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6247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2018-12-17T08:15:24Z</dcterms:modified>
</cp:coreProperties>
</file>