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Vennesla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87252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60733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88880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21237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0958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7336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2018-12-17T08:15:15Z</dcterms:modified>
</cp:coreProperties>
</file>