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Mandal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08180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04167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9939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11887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5752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5420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2018-12-17T08:15:07Z</dcterms:modified>
</cp:coreProperties>
</file>