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Kristiansand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1522178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28 745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1621694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28 745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28 745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28 745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28 745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4415751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8 921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5 363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14 461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798245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11 182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8 302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9 262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185218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179413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4 588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24 094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26 301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375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2018-12-17T08:14:58Z</dcterms:modified>
</cp:coreProperties>
</file>