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Aust-Agder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8121654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15 341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6427683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13 854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13 854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13 854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15 341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9356737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7 942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221073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6 987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3 630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4 723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73701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31415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2 064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13 276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14 747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374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2018-12-17T07:58:47Z</dcterms:modified>
</cp:coreProperties>
</file>