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Birkenes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89957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84150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45402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60134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8809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4106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2018-12-17T08:14:49Z</dcterms:modified>
</cp:coreProperties>
</file>