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Lillesand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2059479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3598344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287425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1 106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4744814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777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480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13617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360569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131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368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2018-12-17T08:14:40Z</dcterms:modified>
</cp:coreProperties>
</file>