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Arendal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312104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7 239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30802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7 239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638306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3 671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9207165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3 482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1 282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766555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461817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1 125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6 114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6 820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374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2018-12-17T08:14:31Z</dcterms:modified>
</cp:coreProperties>
</file>