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Grimstad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15255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12031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4346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06155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863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7235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369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2018-12-17T08:14:22Z</dcterms:modified>
</cp:coreProperties>
</file>