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Risør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05149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932740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61331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915416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928354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09230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473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368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2018-12-17T08:14:13Z</dcterms:modified>
</cp:coreProperties>
</file>