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Telemark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0826815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30 573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3166910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27 964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27 964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27 964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30 573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8098032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7 885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5 012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17 676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3557070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13 231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6 895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10 447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1699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243209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6 117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3 929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23 819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25 453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375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2018-12-17T07:58:40Z</dcterms:modified>
</cp:coreProperties>
</file>