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18422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20799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00776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62511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9118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863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2018-12-17T08:14:05Z</dcterms:modified>
</cp:coreProperties>
</file>