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Bø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8752236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5 089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1298082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2 480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2 480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2 480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5 089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2172909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2 277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983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1 829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0215979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3 471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746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872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200327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74782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3 269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1 807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1 821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4 423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372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2018-12-17T08:13:56Z</dcterms:modified>
</cp:coreProperties>
</file>