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90470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35998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46675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68071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0495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760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366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2018-12-17T08:13:47Z</dcterms:modified>
</cp:coreProperties>
</file>