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Kragerø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17762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5900464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486556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67924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792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38275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0177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367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2018-12-17T08:13:39Z</dcterms:modified>
</cp:coreProperties>
</file>