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Notodden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08498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05538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79934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85114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31157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5962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371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2018-12-17T08:13:30Z</dcterms:modified>
</cp:coreProperties>
</file>