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Porsgrunn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26956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70199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62254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80984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7928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9222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2018-12-17T08:13:13Z</dcterms:modified>
</cp:coreProperties>
</file>