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94925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6386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76581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6215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20 660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12 450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15 674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2517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9820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4 945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2018-12-17T07:58:33Z</dcterms:modified>
</cp:coreProperties>
</file>