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Færder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15041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17085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84272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28034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3526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7508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1 248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2018-12-17T08:13:04Z</dcterms:modified>
</cp:coreProperties>
</file>