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2604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91890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59715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12440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831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3183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2018-12-17T08:12:56Z</dcterms:modified>
</cp:coreProperties>
</file>