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Svelvik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9963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82379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87098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67937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8796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4750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2018-12-17T08:12:47Z</dcterms:modified>
</cp:coreProperties>
</file>