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Sandefjord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3672823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17 744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713166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17 744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17 744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17 744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17 744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6701545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5 390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5 607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6 746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2483277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8 661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5 674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3 409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074009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75129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1 634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1 116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15 023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16 908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375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2018-12-17T08:12:39Z</dcterms:modified>
</cp:coreProperties>
</file>