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Tønsberg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50426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03687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0238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11 488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85141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1525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7246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2018-12-17T08:12:30Z</dcterms:modified>
</cp:coreProperties>
</file>