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Horten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52850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30842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27865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23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83663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3413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372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2018-12-17T08:12:21Z</dcterms:modified>
</cp:coreProperties>
</file>