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Buskerud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043440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10699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10 444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10 444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28 167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33 446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41078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17 540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14 542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28457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22 937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6 824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7 446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17378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17949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17 914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13 108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12 444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32 242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2018-12-17T07:58:26Z</dcterms:modified>
</cp:coreProperties>
</file>