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Nedre Eiker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33863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52788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83944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38337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02017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51043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2018-12-17T08:12:13Z</dcterms:modified>
</cp:coreProperties>
</file>