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Øvre Eiker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635496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21764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855843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99519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2 709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64048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51571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2018-12-17T08:12:04Z</dcterms:modified>
</cp:coreProperties>
</file>