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Modum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86536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46354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82476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31279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40278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19139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2018-12-17T08:11:55Z</dcterms:modified>
</cp:coreProperties>
</file>