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Krødsherad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1405123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8212924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0398082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7734513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1140284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908761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360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2018-12-17T08:11:47Z</dcterms:modified>
</cp:coreProperties>
</file>