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0696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7450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3078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58059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1288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2925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2018-12-17T08:11:38Z</dcterms:modified>
</cp:coreProperties>
</file>