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87192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38088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97941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11513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2 803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649674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1776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746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3 097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2018-12-17T08:11:29Z</dcterms:modified>
</cp:coreProperties>
</file>