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Flå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57638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411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13565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91275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40756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37403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2018-12-17T08:11:20Z</dcterms:modified>
</cp:coreProperties>
</file>