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Hole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8613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9765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99187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3316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3624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6427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2018-12-17T08:11:11Z</dcterms:modified>
</cp:coreProperties>
</file>