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Ringerike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46384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23 386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05604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19 626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164606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3 336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625811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15 761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3 050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4 575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3617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91205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16 237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19 556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2018-12-17T08:11:01Z</dcterms:modified>
</cp:coreProperties>
</file>