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Drammen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0448168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628844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548686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090774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1 021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65981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963333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770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364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2018-12-17T08:10:52Z</dcterms:modified>
</cp:coreProperties>
</file>